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3" r:id="rId1"/>
  </p:sldMasterIdLst>
  <p:sldIdLst>
    <p:sldId id="256" r:id="rId2"/>
    <p:sldId id="257" r:id="rId3"/>
    <p:sldId id="259" r:id="rId4"/>
    <p:sldId id="265" r:id="rId5"/>
    <p:sldId id="258" r:id="rId6"/>
    <p:sldId id="267" r:id="rId7"/>
    <p:sldId id="261" r:id="rId8"/>
    <p:sldId id="260" r:id="rId9"/>
    <p:sldId id="269" r:id="rId10"/>
    <p:sldId id="268" r:id="rId11"/>
    <p:sldId id="262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4824DA-B890-4968-A548-585896ACE917}" v="5" dt="2018-11-16T04:23:47.1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eng Yang Tee" userId="26794136027cee8d" providerId="LiveId" clId="{DE4824DA-B890-4968-A548-585896ACE917}"/>
    <pc:docChg chg="modSld sldOrd">
      <pc:chgData name="Zheng Yang Tee" userId="26794136027cee8d" providerId="LiveId" clId="{DE4824DA-B890-4968-A548-585896ACE917}" dt="2018-11-16T04:23:47.136" v="37"/>
      <pc:docMkLst>
        <pc:docMk/>
      </pc:docMkLst>
      <pc:sldChg chg="ord">
        <pc:chgData name="Zheng Yang Tee" userId="26794136027cee8d" providerId="LiveId" clId="{DE4824DA-B890-4968-A548-585896ACE917}" dt="2018-11-16T04:23:15.928" v="35"/>
        <pc:sldMkLst>
          <pc:docMk/>
          <pc:sldMk cId="3699986610" sldId="259"/>
        </pc:sldMkLst>
      </pc:sldChg>
      <pc:sldChg chg="ord">
        <pc:chgData name="Zheng Yang Tee" userId="26794136027cee8d" providerId="LiveId" clId="{DE4824DA-B890-4968-A548-585896ACE917}" dt="2018-11-16T04:23:37.610" v="36"/>
        <pc:sldMkLst>
          <pc:docMk/>
          <pc:sldMk cId="57539266" sldId="260"/>
        </pc:sldMkLst>
      </pc:sldChg>
      <pc:sldChg chg="modSp">
        <pc:chgData name="Zheng Yang Tee" userId="26794136027cee8d" providerId="LiveId" clId="{DE4824DA-B890-4968-A548-585896ACE917}" dt="2018-11-16T03:40:48.168" v="34" actId="20577"/>
        <pc:sldMkLst>
          <pc:docMk/>
          <pc:sldMk cId="4115608182" sldId="265"/>
        </pc:sldMkLst>
        <pc:spChg chg="mod">
          <ac:chgData name="Zheng Yang Tee" userId="26794136027cee8d" providerId="LiveId" clId="{DE4824DA-B890-4968-A548-585896ACE917}" dt="2018-11-16T03:40:48.168" v="34" actId="20577"/>
          <ac:spMkLst>
            <pc:docMk/>
            <pc:sldMk cId="4115608182" sldId="265"/>
            <ac:spMk id="4" creationId="{88F4B6C1-57A5-4B45-93A2-96B58FC8DEC6}"/>
          </ac:spMkLst>
        </pc:spChg>
      </pc:sldChg>
      <pc:sldChg chg="ord">
        <pc:chgData name="Zheng Yang Tee" userId="26794136027cee8d" providerId="LiveId" clId="{DE4824DA-B890-4968-A548-585896ACE917}" dt="2018-11-16T04:23:47.136" v="37"/>
        <pc:sldMkLst>
          <pc:docMk/>
          <pc:sldMk cId="2137501286" sldId="269"/>
        </pc:sldMkLst>
      </pc:sldChg>
    </pc:docChg>
  </pc:docChgLst>
</pc:chgInfo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774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075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34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121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716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115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309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891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06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928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334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707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BCD8D5-045D-4499-AB84-441112B1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rgbClr val="FFFFFF"/>
                </a:solidFill>
              </a:rPr>
              <a:t>Mini project cz1003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1C9BDA-D677-42D4-B844-499D4B694E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</p:spPr>
        <p:txBody>
          <a:bodyPr>
            <a:noAutofit/>
          </a:bodyPr>
          <a:lstStyle/>
          <a:p>
            <a:r>
              <a:rPr lang="en-SG" sz="2000" dirty="0">
                <a:solidFill>
                  <a:srgbClr val="FFFFFF"/>
                </a:solidFill>
              </a:rPr>
              <a:t>Guo Wei</a:t>
            </a:r>
          </a:p>
          <a:p>
            <a:r>
              <a:rPr lang="en-SG" sz="2000" dirty="0">
                <a:solidFill>
                  <a:srgbClr val="FFFFFF"/>
                </a:solidFill>
              </a:rPr>
              <a:t>Zheng yang</a:t>
            </a:r>
          </a:p>
          <a:p>
            <a:r>
              <a:rPr lang="en-SG" sz="2000" dirty="0">
                <a:solidFill>
                  <a:srgbClr val="FFFFFF"/>
                </a:solidFill>
              </a:rPr>
              <a:t>Cyrus</a:t>
            </a:r>
          </a:p>
        </p:txBody>
      </p:sp>
    </p:spTree>
    <p:extLst>
      <p:ext uri="{BB962C8B-B14F-4D97-AF65-F5344CB8AC3E}">
        <p14:creationId xmlns:p14="http://schemas.microsoft.com/office/powerpoint/2010/main" val="1380240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93248-7233-4A19-8FCC-E72F01F17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pPr algn="ctr"/>
            <a:r>
              <a:rPr lang="en-SG" dirty="0"/>
              <a:t>Normalization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FD4A7F-2044-4BE8-939F-04A9D95B2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837"/>
          <a:stretch/>
        </p:blipFill>
        <p:spPr>
          <a:xfrm>
            <a:off x="1143001" y="1352549"/>
            <a:ext cx="8096471" cy="50196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4DC450-6682-44A7-AEA3-3C4CBDD626DF}"/>
              </a:ext>
            </a:extLst>
          </p:cNvPr>
          <p:cNvSpPr/>
          <p:nvPr/>
        </p:nvSpPr>
        <p:spPr>
          <a:xfrm>
            <a:off x="9018169" y="3400721"/>
            <a:ext cx="25832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From, CE9010: Introduction to Data science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991547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89217-48B0-4FFC-B91F-9A42E2BEA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 dirty="0"/>
              <a:t>Score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EE6B7-9ED6-40B6-8C23-97D356DB2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Using Algo.py </a:t>
            </a:r>
          </a:p>
          <a:p>
            <a:r>
              <a:rPr lang="en-SG" dirty="0"/>
              <a:t>Compute scores based on the 3 variables: </a:t>
            </a:r>
          </a:p>
          <a:p>
            <a:pPr marL="457200" indent="-457200">
              <a:buFont typeface="+mj-lt"/>
              <a:buAutoNum type="arabicPeriod"/>
            </a:pPr>
            <a:r>
              <a:rPr lang="en-SG" dirty="0"/>
              <a:t>User location 	2. Budget 	3. Cuisine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732125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64C766-6929-4512-88D2-1251ADB4E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5469" y="1857071"/>
            <a:ext cx="3421062" cy="3143857"/>
          </a:xfrm>
        </p:spPr>
        <p:txBody>
          <a:bodyPr>
            <a:normAutofit/>
          </a:bodyPr>
          <a:lstStyle/>
          <a:p>
            <a:pPr algn="ctr"/>
            <a:r>
              <a:rPr lang="en-SG" sz="72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871694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F4219-9482-4EFF-B4C5-1D8C1B62B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57" y="3121701"/>
            <a:ext cx="3658053" cy="17865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flowchart</a:t>
            </a: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A3A11B33-A706-47F6-9480-63B0B8EB1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5758" y="156744"/>
            <a:ext cx="6621597" cy="6609815"/>
          </a:xfrm>
        </p:spPr>
      </p:pic>
    </p:spTree>
    <p:extLst>
      <p:ext uri="{BB962C8B-B14F-4D97-AF65-F5344CB8AC3E}">
        <p14:creationId xmlns:p14="http://schemas.microsoft.com/office/powerpoint/2010/main" val="2826043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25F78-0D7C-49B8-A31F-681BD8788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2987"/>
            <a:ext cx="10515600" cy="1325563"/>
          </a:xfrm>
        </p:spPr>
        <p:txBody>
          <a:bodyPr/>
          <a:lstStyle/>
          <a:p>
            <a:r>
              <a:rPr lang="en-SG" dirty="0"/>
              <a:t>Input price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25876-C5EE-4E7D-9E2F-02F671156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r>
              <a:rPr lang="en-SG" dirty="0"/>
              <a:t>Exception handling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3FBD6B-37C2-4BB1-AF0E-6AF75421F4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0" t="23162" r="63984" b="42078"/>
          <a:stretch/>
        </p:blipFill>
        <p:spPr>
          <a:xfrm>
            <a:off x="4926330" y="1705768"/>
            <a:ext cx="5342260" cy="3081337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274908E-9680-418F-AFD1-43E6E66A1C13}"/>
              </a:ext>
            </a:extLst>
          </p:cNvPr>
          <p:cNvSpPr/>
          <p:nvPr/>
        </p:nvSpPr>
        <p:spPr>
          <a:xfrm>
            <a:off x="5743575" y="1990725"/>
            <a:ext cx="838200" cy="515937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B87D6E1-9019-4A31-AAA0-F0BC8D42BBFF}"/>
              </a:ext>
            </a:extLst>
          </p:cNvPr>
          <p:cNvSpPr/>
          <p:nvPr/>
        </p:nvSpPr>
        <p:spPr>
          <a:xfrm>
            <a:off x="5867400" y="3724275"/>
            <a:ext cx="838200" cy="515937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99986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2B8F2-37E5-4760-AE94-695DFA9D0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Display pages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8F4B6C1-57A5-4B45-93A2-96B58FC8D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933" y="1801205"/>
            <a:ext cx="4875929" cy="3989994"/>
          </a:xfrm>
        </p:spPr>
        <p:txBody>
          <a:bodyPr/>
          <a:lstStyle/>
          <a:p>
            <a:r>
              <a:rPr lang="en-SG" dirty="0"/>
              <a:t>Separate python file </a:t>
            </a:r>
          </a:p>
          <a:p>
            <a:r>
              <a:rPr lang="en-SG" dirty="0"/>
              <a:t>Create class </a:t>
            </a:r>
          </a:p>
          <a:p>
            <a:r>
              <a:rPr lang="en-US" altLang="zh-CN" dirty="0"/>
              <a:t>File management</a:t>
            </a:r>
          </a:p>
          <a:p>
            <a:r>
              <a:rPr lang="en-US" altLang="zh-CN" dirty="0"/>
              <a:t>Decomposition </a:t>
            </a:r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17805E-F6CB-4BFB-8FD1-785D0DCE6E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" t="4445" r="-160" b="5965"/>
          <a:stretch/>
        </p:blipFill>
        <p:spPr>
          <a:xfrm>
            <a:off x="4633898" y="820737"/>
            <a:ext cx="7024613" cy="497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608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FA8B0-752D-45C4-A566-38C8BD86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Choosing cuisine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1D107-7FEE-447F-A4D9-6541FB7B5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8217"/>
            <a:ext cx="5524859" cy="4811467"/>
          </a:xfrm>
        </p:spPr>
        <p:txBody>
          <a:bodyPr/>
          <a:lstStyle/>
          <a:p>
            <a:r>
              <a:rPr lang="en-SG" dirty="0"/>
              <a:t>Display standard boxes that can be reused by changing stage no.</a:t>
            </a:r>
          </a:p>
          <a:p>
            <a:r>
              <a:rPr lang="en-SG" dirty="0" err="1"/>
              <a:t>Mouseclick</a:t>
            </a:r>
            <a:r>
              <a:rPr lang="en-SG" dirty="0"/>
              <a:t> record coordinates. If match with box area, stage will change.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CDCE0E-0387-41BB-80ED-B63C3CED18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18" t="4445" r="-159" b="5965"/>
          <a:stretch/>
        </p:blipFill>
        <p:spPr>
          <a:xfrm>
            <a:off x="7021802" y="740947"/>
            <a:ext cx="4665370" cy="249386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0A210D-98A0-427A-BCD5-1BBA611D6401}"/>
              </a:ext>
            </a:extLst>
          </p:cNvPr>
          <p:cNvSpPr/>
          <p:nvPr/>
        </p:nvSpPr>
        <p:spPr>
          <a:xfrm>
            <a:off x="8461096" y="1248583"/>
            <a:ext cx="2500589" cy="49528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D2D37C-C0D5-4991-905D-497407C062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5000" r="1005"/>
          <a:stretch/>
        </p:blipFill>
        <p:spPr>
          <a:xfrm>
            <a:off x="7021802" y="3985138"/>
            <a:ext cx="4598356" cy="2568764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4664CEF-443D-4B33-89A2-B663F55A85D3}"/>
              </a:ext>
            </a:extLst>
          </p:cNvPr>
          <p:cNvCxnSpPr>
            <a:cxnSpLocks/>
          </p:cNvCxnSpPr>
          <p:nvPr/>
        </p:nvCxnSpPr>
        <p:spPr>
          <a:xfrm>
            <a:off x="9535702" y="3234813"/>
            <a:ext cx="0" cy="675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9575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A3335-3515-47E0-977B-807DF3590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960378E4-558B-4BFC-A05A-27E4E9053D3E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8694" y="261415"/>
            <a:ext cx="5031436" cy="635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96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0C637-E714-40CC-A359-AECC60F8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pPr algn="ctr"/>
            <a:r>
              <a:rPr lang="en-SG" dirty="0"/>
              <a:t>SEARCH CANTEENS – a*</a:t>
            </a:r>
          </a:p>
        </p:txBody>
      </p:sp>
      <p:pic>
        <p:nvPicPr>
          <p:cNvPr id="4" name="Picture 3" descr="https://cdn-images-1.medium.com/max/1200/1*HppvOLfDxXqQRFn0Cv2dHQ.gif">
            <a:extLst>
              <a:ext uri="{FF2B5EF4-FFF2-40B4-BE49-F238E27FC236}">
                <a16:creationId xmlns:a16="http://schemas.microsoft.com/office/drawing/2014/main" id="{757E75F8-31DB-4949-A002-4BA83644176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0413" y="1042193"/>
            <a:ext cx="5571174" cy="5571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423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BCC1D-1B8F-4E7C-B97E-660AA3FD4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G" dirty="0"/>
              <a:t>Data collection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6F4FD-A7BF-4D31-BE28-EDAA36202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219199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SG" dirty="0"/>
              <a:t>MAP: Traced out coordinates of bus routes, no-go areas (e.g. water bodies), canteen locations</a:t>
            </a:r>
          </a:p>
          <a:p>
            <a:r>
              <a:rPr lang="en-SG" dirty="0"/>
              <a:t>CANTEENS: What types of stalls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629298-AEF7-4344-A8AF-F1CF5C994B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218" b="7238"/>
          <a:stretch/>
        </p:blipFill>
        <p:spPr>
          <a:xfrm>
            <a:off x="5904656" y="1576387"/>
            <a:ext cx="5831263" cy="354171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539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5D387-3492-4BC5-8422-AC85DA16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32438"/>
            <a:ext cx="9905998" cy="1478570"/>
          </a:xfrm>
        </p:spPr>
        <p:txBody>
          <a:bodyPr/>
          <a:lstStyle/>
          <a:p>
            <a:pPr algn="ctr"/>
            <a:r>
              <a:rPr lang="en-SG" dirty="0"/>
              <a:t>Overlapping coefficient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73B48-044C-4D70-8754-1F1425558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4" name="Picture 3" descr="Image result for overlapping coefficient">
            <a:extLst>
              <a:ext uri="{FF2B5EF4-FFF2-40B4-BE49-F238E27FC236}">
                <a16:creationId xmlns:a16="http://schemas.microsoft.com/office/drawing/2014/main" id="{58CA230E-326C-4BDD-BFC1-97AAD7DFA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386" y="1314926"/>
            <a:ext cx="6810429" cy="5195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501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115</Words>
  <Application>Microsoft Office PowerPoint</Application>
  <PresentationFormat>Widescreen</PresentationFormat>
  <Paragraphs>27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等线</vt:lpstr>
      <vt:lpstr>Arial</vt:lpstr>
      <vt:lpstr>Calibri</vt:lpstr>
      <vt:lpstr>Calibri Light</vt:lpstr>
      <vt:lpstr>Office Theme</vt:lpstr>
      <vt:lpstr>Mini project cz1003</vt:lpstr>
      <vt:lpstr>flowchart</vt:lpstr>
      <vt:lpstr>Input price</vt:lpstr>
      <vt:lpstr>Display pages</vt:lpstr>
      <vt:lpstr>Choosing cuisine</vt:lpstr>
      <vt:lpstr>PowerPoint Presentation</vt:lpstr>
      <vt:lpstr>SEARCH CANTEENS – a*</vt:lpstr>
      <vt:lpstr>Data collection</vt:lpstr>
      <vt:lpstr>Overlapping coefficient</vt:lpstr>
      <vt:lpstr>Normalization</vt:lpstr>
      <vt:lpstr>Score up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cz1003</dc:title>
  <dc:creator>#TEO CHEE KWANG CYRUS#</dc:creator>
  <cp:lastModifiedBy>Zheng Yang Tee</cp:lastModifiedBy>
  <cp:revision>4</cp:revision>
  <dcterms:created xsi:type="dcterms:W3CDTF">2018-11-16T00:57:59Z</dcterms:created>
  <dcterms:modified xsi:type="dcterms:W3CDTF">2018-11-16T04:23:48Z</dcterms:modified>
</cp:coreProperties>
</file>